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"/>
  </p:notesMasterIdLst>
  <p:sldSz cx="12187238" cy="6859588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AFC8"/>
    <a:srgbClr val="8A96C8"/>
    <a:srgbClr val="394D73"/>
    <a:srgbClr val="FFA600"/>
    <a:srgbClr val="63B600"/>
    <a:srgbClr val="FFDA74"/>
    <a:srgbClr val="B3DF6A"/>
    <a:srgbClr val="00CCFF"/>
    <a:srgbClr val="6EB7D8"/>
    <a:srgbClr val="56A1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97" autoAdjust="0"/>
    <p:restoredTop sz="90715" autoAdjust="0"/>
  </p:normalViewPr>
  <p:slideViewPr>
    <p:cSldViewPr snapToGrid="0">
      <p:cViewPr varScale="1">
        <p:scale>
          <a:sx n="115" d="100"/>
          <a:sy n="115" d="100"/>
        </p:scale>
        <p:origin x="-666" y="-102"/>
      </p:cViewPr>
      <p:guideLst>
        <p:guide orient="horz" pos="1944"/>
        <p:guide pos="34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685800"/>
            <a:ext cx="60896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6ED9380-8460-4545-AF12-BA57A5124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83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12187238" cy="6859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8" name="Rectangle 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675063" y="3754438"/>
            <a:ext cx="7923212" cy="1343025"/>
          </a:xfrm>
        </p:spPr>
        <p:txBody>
          <a:bodyPr lIns="0" tIns="0" rIns="0" bIns="0"/>
          <a:lstStyle>
            <a:lvl1pPr marL="0" indent="0">
              <a:buNone/>
              <a:defRPr baseline="0"/>
            </a:lvl1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&lt;Your Name&gt;</a:t>
            </a:r>
          </a:p>
          <a:p>
            <a:pPr algn="r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&lt;Your Role&gt;</a:t>
            </a:r>
          </a:p>
          <a:p>
            <a:pPr algn="r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&lt;Your Email&gt;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0" y="1716088"/>
            <a:ext cx="12187238" cy="1425575"/>
          </a:xfrm>
          <a:prstGeom prst="rect">
            <a:avLst/>
          </a:prstGeom>
          <a:gradFill flip="none" rotWithShape="1">
            <a:gsLst>
              <a:gs pos="0">
                <a:srgbClr val="394D73"/>
              </a:gs>
              <a:gs pos="100000">
                <a:srgbClr val="9FAFC8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0" name="Rectangle 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58589" y="1909763"/>
            <a:ext cx="10115550" cy="1085850"/>
          </a:xfrm>
        </p:spPr>
        <p:txBody>
          <a:bodyPr lIns="0" tIns="0" rIns="0" bIns="0"/>
          <a:lstStyle>
            <a:lvl1pPr>
              <a:defRPr baseline="0"/>
            </a:lvl1pPr>
          </a:lstStyle>
          <a:p>
            <a:pPr eaLnBrk="1" hangingPunct="1">
              <a:lnSpc>
                <a:spcPct val="95000"/>
              </a:lnSpc>
            </a:pPr>
            <a:r>
              <a:rPr lang="en-US" sz="48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&lt;Presentation Title&gt;</a:t>
            </a:r>
            <a:endParaRPr lang="en-US" sz="4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1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8103" y="5446018"/>
            <a:ext cx="1039812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ctangle 2"/>
          <p:cNvSpPr txBox="1">
            <a:spLocks noChangeArrowheads="1"/>
          </p:cNvSpPr>
          <p:nvPr userDrawn="1"/>
        </p:nvSpPr>
        <p:spPr bwMode="auto">
          <a:xfrm>
            <a:off x="7923213" y="5310188"/>
            <a:ext cx="3675062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>
              <a:lnSpc>
                <a:spcPct val="95000"/>
              </a:lnSpc>
              <a:defRPr/>
            </a:pPr>
            <a:r>
              <a:rPr lang="en-US" sz="3200" kern="0" dirty="0" smtClean="0">
                <a:solidFill>
                  <a:srgbClr val="00CCFF"/>
                </a:solidFill>
                <a:latin typeface="Calibri" pitchFamily="34" charset="0"/>
                <a:cs typeface="Calibri" pitchFamily="34" charset="0"/>
              </a:rPr>
              <a:t>&lt;Your</a:t>
            </a:r>
            <a:r>
              <a:rPr lang="en-US" sz="3200" kern="0" baseline="0" dirty="0" smtClean="0">
                <a:solidFill>
                  <a:srgbClr val="00CCFF"/>
                </a:solidFill>
                <a:latin typeface="Calibri" pitchFamily="34" charset="0"/>
                <a:cs typeface="Calibri" pitchFamily="34" charset="0"/>
              </a:rPr>
              <a:t> twitter</a:t>
            </a:r>
            <a:r>
              <a:rPr lang="en-US" sz="3200" kern="0" dirty="0" smtClean="0">
                <a:solidFill>
                  <a:srgbClr val="00CCFF"/>
                </a:solidFill>
                <a:latin typeface="Calibri" pitchFamily="34" charset="0"/>
                <a:cs typeface="Calibri" pitchFamily="34" charset="0"/>
              </a:rPr>
              <a:t>&gt;</a:t>
            </a:r>
            <a:endParaRPr lang="en-US" sz="3200" kern="0" dirty="0">
              <a:solidFill>
                <a:srgbClr val="00CCFF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3" name="Picture 3" descr="C:\Users\larsk.CITRITE\Desktop\XenFuPanda_NoLogo_1332x1246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71" y="3429794"/>
            <a:ext cx="3237928" cy="3037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790" y="267142"/>
            <a:ext cx="4261485" cy="1074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3407" y="608788"/>
            <a:ext cx="2589788" cy="5489100"/>
          </a:xfrm>
        </p:spPr>
        <p:txBody>
          <a:bodyPr vert="eaVert"/>
          <a:lstStyle>
            <a:lvl1pPr algn="l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043" y="608788"/>
            <a:ext cx="7586556" cy="54891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49F0E-EA09-4273-BEE6-522531856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4402138"/>
            <a:ext cx="12187238" cy="1036637"/>
          </a:xfrm>
          <a:prstGeom prst="rect">
            <a:avLst/>
          </a:prstGeom>
          <a:gradFill flip="none" rotWithShape="1">
            <a:gsLst>
              <a:gs pos="0">
                <a:srgbClr val="394D73"/>
              </a:gs>
              <a:gs pos="100000">
                <a:srgbClr val="9FAFC8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043" y="4531772"/>
            <a:ext cx="10359152" cy="777866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F43010-8FCA-4666-8B55-BFCDDCBFA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043" y="1809239"/>
            <a:ext cx="10359152" cy="4117182"/>
          </a:xfr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7FC2B-605B-4FCA-9EFA-05D3EA1EB3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87238" cy="6088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043" y="608789"/>
            <a:ext cx="10359152" cy="1144694"/>
          </a:xfrm>
        </p:spPr>
        <p:txBody>
          <a:bodyPr/>
          <a:lstStyle>
            <a:lvl1pPr algn="l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810C7A-3C1C-4603-9F91-8BC5C0B3F1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043" y="1809239"/>
            <a:ext cx="5088172" cy="4117182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5023" y="1809239"/>
            <a:ext cx="5088172" cy="4117182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C66A7-BA17-4702-8586-07BEDA2D9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362" y="274383"/>
            <a:ext cx="10968514" cy="1143265"/>
          </a:xfrm>
        </p:spPr>
        <p:txBody>
          <a:bodyPr/>
          <a:lstStyle>
            <a:lvl1pPr algn="l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362" y="1494439"/>
            <a:ext cx="5385236" cy="640228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362" y="2134667"/>
            <a:ext cx="5385236" cy="395283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0737" y="1494439"/>
            <a:ext cx="5387139" cy="640228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0737" y="2134667"/>
            <a:ext cx="5387139" cy="395283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92182-082F-460B-825A-151AFBA50F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363" y="272955"/>
            <a:ext cx="4010363" cy="1161842"/>
          </a:xfrm>
        </p:spPr>
        <p:txBody>
          <a:bodyPr anchor="b"/>
          <a:lstStyle>
            <a:lvl1pPr algn="l">
              <a:defRPr sz="2000" b="1">
                <a:latin typeface="Aharoni" pitchFamily="2" charset="-79"/>
                <a:cs typeface="Aharoni" pitchFamily="2" charset="-79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4449" y="272955"/>
            <a:ext cx="6813428" cy="5854944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363" y="1434797"/>
            <a:ext cx="4010363" cy="4693101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A5552-EC49-43CA-9B7E-0250C2DD5B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937" y="4801711"/>
            <a:ext cx="7312343" cy="567346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7937" y="613076"/>
            <a:ext cx="7312343" cy="4115753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7937" y="5369057"/>
            <a:ext cx="7312343" cy="80457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5FA23-90B4-42F6-A013-0E9FE03FF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043" y="1809239"/>
            <a:ext cx="10359152" cy="4117182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89868-EBA1-48C6-939F-2A2191C35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Users\larsk.CITRITE\Desktop\XenFuPanda_NoLogo_1332x1246.png"/>
          <p:cNvPicPr>
            <a:picLocks noChangeAspect="1" noChangeArrowheads="1"/>
          </p:cNvPicPr>
          <p:nvPr userDrawn="1"/>
        </p:nvPicPr>
        <p:blipFill>
          <a:blip r:embed="rId1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355" y="1346984"/>
            <a:ext cx="4752528" cy="445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33375"/>
            <a:ext cx="10358438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89100"/>
            <a:ext cx="10358438" cy="411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87938" y="6377868"/>
            <a:ext cx="1833472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dirty="0" smtClean="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06440" y="6377868"/>
            <a:ext cx="386238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53859" y="6377868"/>
            <a:ext cx="1446421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CF482E06-E634-47E6-B427-EF122BECDB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15" descr="C:\Users\larsk\Documents\xen_logo.gif"/>
          <p:cNvPicPr>
            <a:picLocks noChangeAspect="1" noChangeArrowheads="1"/>
          </p:cNvPicPr>
          <p:nvPr userDrawn="1"/>
        </p:nvPicPr>
        <p:blipFill>
          <a:blip r:embed="rId13" cstate="print">
            <a:lum bright="20000" contrast="-20000"/>
          </a:blip>
          <a:srcRect/>
          <a:stretch>
            <a:fillRect/>
          </a:stretch>
        </p:blipFill>
        <p:spPr bwMode="auto">
          <a:xfrm>
            <a:off x="10845800" y="6284913"/>
            <a:ext cx="1277938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55" y="6408432"/>
            <a:ext cx="1728192" cy="435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63" r:id="rId3"/>
    <p:sldLayoutId id="2147483672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haroni" pitchFamily="2" charset="-79"/>
          <a:cs typeface="Aharoni" pitchFamily="2" charset="-79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haroni" pitchFamily="2" charset="-79"/>
          <a:cs typeface="Aharoni" pitchFamily="2" charset="-79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haroni" pitchFamily="2" charset="-79"/>
          <a:cs typeface="Aharoni" pitchFamily="2" charset="-79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haroni" pitchFamily="2" charset="-79"/>
          <a:cs typeface="Aharoni" pitchFamily="2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0</Words>
  <Application>Microsoft Office PowerPoint</Application>
  <PresentationFormat>Custom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Default Design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Lars Kurth</cp:lastModifiedBy>
  <cp:revision>95</cp:revision>
  <dcterms:created xsi:type="dcterms:W3CDTF">2004-05-06T09:28:21Z</dcterms:created>
  <dcterms:modified xsi:type="dcterms:W3CDTF">2011-08-26T10:39:25Z</dcterms:modified>
</cp:coreProperties>
</file>