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86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F587D-8FA3-45CA-BDDB-97637C918873}" type="datetimeFigureOut">
              <a:rPr lang="en-GB" smtClean="0"/>
              <a:t>30/06/2011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5770A-1C7F-4FE1-8B27-B70580565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5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30C5-7E8B-4C45-A7D7-E0AB69BEE8FA}" type="datetimeFigureOut">
              <a:rPr lang="en-GB" smtClean="0"/>
              <a:t>30/06/2011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E4FAE-79A9-4EBF-936E-0AC23F004E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0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78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70" y="-17318"/>
            <a:ext cx="9156970" cy="173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70" y="6107394"/>
            <a:ext cx="9156970" cy="750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71600" y="35814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3" descr="C:\Users\larsk.CITRITE\_GIT\mx.xen.org-www\xen.org\images\logos\Amazon_Web_Services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5310398"/>
            <a:ext cx="1520825" cy="56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8600" y="4953000"/>
            <a:ext cx="1444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 Rounded MT Bold" pitchFamily="34" charset="0"/>
              </a:rPr>
              <a:t>Sponsored by:</a:t>
            </a:r>
            <a:endParaRPr lang="en-GB" sz="1400" dirty="0">
              <a:latin typeface="Arial Rounded MT Bold" pitchFamily="34" charset="0"/>
            </a:endParaRPr>
          </a:p>
        </p:txBody>
      </p:sp>
      <p:pic>
        <p:nvPicPr>
          <p:cNvPr id="3074" name="Picture 2" descr="C:\Users\larsk.CITRITE\_GIT\mx.xen.org-www\xen.org\images\logos\CITRIX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7" y="5287518"/>
            <a:ext cx="1446213" cy="58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19696" y="536173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 Rounded MT Bold" pitchFamily="34" charset="0"/>
              </a:rPr>
              <a:t>&amp;</a:t>
            </a:r>
            <a:endParaRPr lang="en-GB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28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larsk</dc:creator>
  <cp:lastModifiedBy>Lars Kurth</cp:lastModifiedBy>
  <cp:revision>36</cp:revision>
  <dcterms:created xsi:type="dcterms:W3CDTF">2006-08-16T00:00:00Z</dcterms:created>
  <dcterms:modified xsi:type="dcterms:W3CDTF">2011-06-30T13:13:41Z</dcterms:modified>
</cp:coreProperties>
</file>